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0" r:id="rId4"/>
    <p:sldId id="272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78" r:id="rId3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55" autoAdjust="0"/>
  </p:normalViewPr>
  <p:slideViewPr>
    <p:cSldViewPr>
      <p:cViewPr varScale="1">
        <p:scale>
          <a:sx n="87" d="100"/>
          <a:sy n="87" d="100"/>
        </p:scale>
        <p:origin x="1666" y="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3FFE3D-603E-4583-A5E4-B63A3EE2BFBE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59338" y="2420938"/>
            <a:ext cx="4176712" cy="893762"/>
          </a:xfrm>
        </p:spPr>
        <p:txBody>
          <a:bodyPr/>
          <a:lstStyle>
            <a:lvl1pPr>
              <a:defRPr sz="20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59338" y="3213100"/>
            <a:ext cx="4176712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156325" y="549275"/>
            <a:ext cx="1584325" cy="57578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03350" y="549275"/>
            <a:ext cx="4600575" cy="57578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03350" y="1484313"/>
            <a:ext cx="3092450" cy="4822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3092450" cy="4822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549275"/>
            <a:ext cx="57594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484313"/>
            <a:ext cx="6337300" cy="482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80808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ghu07/ipl-data-till-2017?select=Match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88640"/>
            <a:ext cx="4501877" cy="793750"/>
          </a:xfrm>
          <a:noFill/>
        </p:spPr>
        <p:txBody>
          <a:bodyPr/>
          <a:lstStyle/>
          <a:p>
            <a:r>
              <a:rPr lang="en-US" dirty="0">
                <a:latin typeface="Tahoma" charset="0"/>
              </a:rPr>
              <a:t>Analysis on Cricket(IPL) Dataset 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963826" y="5877272"/>
            <a:ext cx="3180174" cy="433387"/>
          </a:xfrm>
        </p:spPr>
        <p:txBody>
          <a:bodyPr/>
          <a:lstStyle/>
          <a:p>
            <a:r>
              <a:rPr lang="en-US" dirty="0"/>
              <a:t>- Akshay Ankush Kapare</a:t>
            </a:r>
          </a:p>
          <a:p>
            <a:r>
              <a:rPr lang="en-US" dirty="0"/>
              <a:t>CS 779 Project PPT</a:t>
            </a:r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500" b="1" dirty="0"/>
              <a:t>Adding data to the </a:t>
            </a:r>
            <a:r>
              <a:rPr lang="en-US" sz="1500" b="1" dirty="0" err="1"/>
              <a:t>sql</a:t>
            </a:r>
            <a:r>
              <a:rPr lang="en-US" sz="1500" b="1" dirty="0"/>
              <a:t> server using python command</a:t>
            </a:r>
          </a:p>
          <a:p>
            <a:pPr marL="0" indent="0">
              <a:buNone/>
            </a:pPr>
            <a:r>
              <a:rPr lang="en-US" sz="1000" b="1" dirty="0"/>
              <a:t> </a:t>
            </a:r>
          </a:p>
          <a:p>
            <a:endParaRPr lang="en-US" sz="1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FF28B-2912-4883-B95E-805EF51D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1" y="1772816"/>
            <a:ext cx="8546985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D96CC-C3F6-4B61-A257-9B8884E1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0" y="4038199"/>
            <a:ext cx="8659416" cy="27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in SQL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500" b="1" dirty="0"/>
              <a:t>Added data in SQL</a:t>
            </a:r>
          </a:p>
          <a:p>
            <a:pPr marL="0" indent="0">
              <a:buNone/>
            </a:pPr>
            <a:r>
              <a:rPr lang="en-US" sz="1000" b="1" dirty="0"/>
              <a:t> </a:t>
            </a:r>
          </a:p>
          <a:p>
            <a:endParaRPr lang="en-US" sz="1000" b="1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1D0A47-D4E8-4FF9-B5CB-C2A3DC701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98388"/>
            <a:ext cx="8280920" cy="234888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E99DE22-951E-41B1-AB14-C9C70B0EE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8" y="4147268"/>
            <a:ext cx="8280920" cy="25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1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Function to find Year wise info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created a function which will return Year , Winner,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Totala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runs scored in that year , no of six , no of four , no of no balls , no of wide balls, and total wicket taken after passing year as input</a:t>
            </a: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C5684-CF51-43AC-9DED-94A1510F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4944"/>
            <a:ext cx="777686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8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Function to find Year wise info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give  year which is not present in data will get value as null 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01CE6-1126-4895-A30E-BF25BFAE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636"/>
            <a:ext cx="9144000" cy="44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9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Function to find Match wise info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created a function which will return Match date ,  Team 1 , Team 2 ,  Toss winner , Match winner ,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Manof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match and stadium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24766-F342-4481-8972-9E9A2409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" y="2420888"/>
            <a:ext cx="8850907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5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Function to find Match wise info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ECB11-DF6A-4F1D-A040-6F2E6CAB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3" y="2420888"/>
            <a:ext cx="7848872" cy="40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 used power BI to do the graphical presentation of the data 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connected my SQL server database to Powe BI and then used all the features of the Power BI to present the data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55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 of total number of man of the match own by each player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1527935D-3661-4710-A65B-1F0E0D6C9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2708920"/>
            <a:ext cx="799288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7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 of total number of man of the match own by each player and there role in match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41AE5AB8-7DB7-43B4-95AE-189C16530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8" y="2881436"/>
            <a:ext cx="8208912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8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00808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 chart of number of matches played in top stadiums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50337993-6DFA-4D35-9275-19F92F7BAC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69847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Introduction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772815"/>
            <a:ext cx="6135688" cy="482453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Indian Premier League (IPL) is a professional Twenty20 cricket league in India usually contested between March and May of every year by thirteen teams representing thirteen different cities or states in India.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project I have taken data for every bowl bowled in match played between year 2008 to 2017. </a:t>
            </a:r>
            <a:r>
              <a:rPr lang="en-US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I have done analysis on Total Runs, total wickets taken, Winning team etc.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I also created a Functions to get Match info by Match ID and Season info by year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I have also performed weather  analysis on match played in Delhi from 2013 to 2016.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uk-UA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00808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 of cities in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 IPL matches are conducted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DE1ED29-DFEC-44C0-9633-670649DC5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8" y="2564904"/>
            <a:ext cx="794833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6193234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Weather 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cs typeface="Times New Roman" panose="02020603050405020304" pitchFamily="18" charset="0"/>
              </a:rPr>
              <a:t>Weather Dataset has data about everyday Mean Temperature , Humidity, Wind speed  , Pressure Of Delhi city from 2013 to 2017.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Pandas function I stored all the data in Data frame and then according to PK and FK I have map the data of all the data frames with each other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Library  used to preprocess the data:</a:t>
            </a:r>
          </a:p>
          <a:p>
            <a:pPr marL="1314450" lvl="3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Pandas</a:t>
            </a:r>
          </a:p>
          <a:p>
            <a:pPr marL="1314450" lvl="3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Datetime</a:t>
            </a: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that I have taken all the data from Ball-by-ball Info and mapped with my weather data set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Preprocessing the data, I used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pyodbc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library in python to connect my SQL server with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juputer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and added all data to the SQL server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4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6193234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Weather 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55B2C-C69E-4588-94AC-558F6E28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95253"/>
            <a:ext cx="8352928" cy="49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6193234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Weather 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2324F-904D-4DAC-9800-A49A93BD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5406"/>
            <a:ext cx="8748464" cy="5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6193234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conversion to CSV and using it in power BI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all the preprocessing on data I have converted data to CSV and did all the analysis on Power BI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7D2BB-A832-4ACC-AB77-3BBE3CDA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8064896" cy="37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1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Weather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 by each team VS Pressure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481C-AF7B-4338-BE8A-7507BDE1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33175"/>
            <a:ext cx="7128792" cy="40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7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Weather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 by each team VS Temp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BD4DA-525B-495D-B5DC-840D7AD92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23550"/>
            <a:ext cx="7056784" cy="38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25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Weather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 by each team VS Humidity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C80A-055A-4714-9D90-B1BB7A22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44005"/>
            <a:ext cx="6660232" cy="37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7056784" cy="649287"/>
          </a:xfrm>
        </p:spPr>
        <p:txBody>
          <a:bodyPr/>
          <a:lstStyle/>
          <a:p>
            <a:r>
              <a:rPr lang="en-US" sz="2500" dirty="0">
                <a:latin typeface="Tahoma" charset="0"/>
              </a:rPr>
              <a:t>Analysis on Weather Dataset</a:t>
            </a:r>
            <a:endParaRPr lang="uk-UA" sz="25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 by each team VS Wind Speed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232B5-551E-4201-B0D9-5F653CA2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0" y="2582097"/>
            <a:ext cx="6983760" cy="3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8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9872" y="1700808"/>
            <a:ext cx="5581997" cy="1441648"/>
          </a:xfrm>
          <a:noFill/>
        </p:spPr>
        <p:txBody>
          <a:bodyPr/>
          <a:lstStyle/>
          <a:p>
            <a:pPr algn="ctr"/>
            <a:r>
              <a:rPr lang="en-US" sz="3500" dirty="0">
                <a:latin typeface="Tahoma" charset="0"/>
              </a:rPr>
              <a:t>Thank You!</a:t>
            </a:r>
            <a:endParaRPr lang="uk-UA" sz="3500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0112" y="6165304"/>
            <a:ext cx="3491880" cy="433387"/>
          </a:xfrm>
        </p:spPr>
        <p:txBody>
          <a:bodyPr/>
          <a:lstStyle/>
          <a:p>
            <a:r>
              <a:rPr lang="en-US" dirty="0"/>
              <a:t>- Akshay Ankush Kapare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9391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Dataset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772815"/>
            <a:ext cx="6264696" cy="482453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IPL Dataset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cs typeface="Times New Roman" panose="02020603050405020304" pitchFamily="18" charset="0"/>
              </a:rPr>
              <a:t>IPL dataset contain total 6 csv files having data Ball id , run scored , wicket taken or not on the ball, player info, match info , Team names , Information about which player played in which match , Winning teams by season.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cs typeface="Times New Roman" panose="02020603050405020304" pitchFamily="18" charset="0"/>
              </a:rPr>
              <a:t>Data source  :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https://www.kaggle.com/raghu07/ipl-data-till-2017?select=Match.csv</a:t>
            </a: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Weather Dataset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cs typeface="Times New Roman" panose="02020603050405020304" pitchFamily="18" charset="0"/>
              </a:rPr>
              <a:t>Weather Dataset has data about everyday Mean Temperature , Humidity, Wind speed  , Pressure Of Delhi city from 2013 to 2017.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cs typeface="Times New Roman" panose="02020603050405020304" pitchFamily="18" charset="0"/>
              </a:rPr>
              <a:t>Data source  : https://www.kaggle.com/sumanthvrao/daily-climate-time-series-data</a:t>
            </a:r>
            <a:endParaRPr lang="en-US" sz="16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ERD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4433219-872E-4ECD-A912-174612EB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878497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5"/>
            <a:ext cx="7776864" cy="4752529"/>
          </a:xfrm>
        </p:spPr>
        <p:txBody>
          <a:bodyPr/>
          <a:lstStyle/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all data was in CSV format I used Python language to prepossess  my data and removed unwanted columns and rows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Pandas function I stored all the data in Data frame and then according to PK and FK I have map the data of all the data frames with each other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Library  used to preprocess the data:</a:t>
            </a:r>
          </a:p>
          <a:p>
            <a:pPr marL="1314450" lvl="3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Pandas</a:t>
            </a:r>
          </a:p>
          <a:p>
            <a:pPr marL="1314450" lvl="3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Datetime</a:t>
            </a: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that I have create table in SQL server where I need to add the all the data from data frame(We can perform this using python script also)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Preprocessing the data, I used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pyodbc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library in python to connect my SQL server with </a:t>
            </a:r>
            <a:r>
              <a:rPr lang="en-US" sz="17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juputer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and added all data to the SQL server</a:t>
            </a: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3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000" b="1" dirty="0"/>
              <a:t>Data Preprocessing </a:t>
            </a:r>
          </a:p>
          <a:p>
            <a:endParaRPr lang="en-US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C4DDA-342C-4BF6-B77E-135A13B3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" y="1772815"/>
            <a:ext cx="8687084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0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000" b="1" dirty="0"/>
              <a:t>Data Preprocessing </a:t>
            </a:r>
          </a:p>
          <a:p>
            <a:endParaRPr lang="en-US" sz="1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97BB1-848C-49F4-98E9-452D3EFF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064896" cy="49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000" b="1" dirty="0"/>
              <a:t>SQL table creation</a:t>
            </a:r>
          </a:p>
          <a:p>
            <a:endParaRPr lang="en-US" sz="1000" b="1" dirty="0"/>
          </a:p>
          <a:p>
            <a:endParaRPr lang="en-US" sz="1000" b="1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854B65-D9EA-410F-887F-18A709CA6C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0808"/>
            <a:ext cx="4229675" cy="1935036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43D84AB-9284-42D7-9FBC-98CFBCDE5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74" y="1700808"/>
            <a:ext cx="4829529" cy="1935036"/>
          </a:xfrm>
          <a:prstGeom prst="rect">
            <a:avLst/>
          </a:prstGeom>
        </p:spPr>
      </p:pic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E316BD0-7926-4094-8A17-55BFF7A69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177"/>
            <a:ext cx="4283968" cy="223343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72BE80-6A49-461D-844C-AB708D83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95177"/>
            <a:ext cx="4734974" cy="2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188913"/>
            <a:ext cx="4248150" cy="649287"/>
          </a:xfrm>
        </p:spPr>
        <p:txBody>
          <a:bodyPr/>
          <a:lstStyle/>
          <a:p>
            <a:r>
              <a:rPr lang="en-US" sz="3200" dirty="0">
                <a:latin typeface="Tahoma" charset="0"/>
              </a:rPr>
              <a:t>Data Preprocessing</a:t>
            </a:r>
            <a:endParaRPr lang="uk-UA" sz="3200" dirty="0">
              <a:latin typeface="Tahom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4EF-7BFA-47CF-BF7A-107E8755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34" y="1436535"/>
            <a:ext cx="8712968" cy="5257055"/>
          </a:xfrm>
        </p:spPr>
        <p:txBody>
          <a:bodyPr/>
          <a:lstStyle/>
          <a:p>
            <a:r>
              <a:rPr lang="en-US" sz="1500" b="1" dirty="0"/>
              <a:t>Adding data to the </a:t>
            </a:r>
            <a:r>
              <a:rPr lang="en-US" sz="1500" b="1" dirty="0" err="1"/>
              <a:t>sql</a:t>
            </a:r>
            <a:r>
              <a:rPr lang="en-US" sz="1500" b="1" dirty="0"/>
              <a:t> server using python command</a:t>
            </a:r>
          </a:p>
          <a:p>
            <a:pPr marL="0" indent="0">
              <a:buNone/>
            </a:pPr>
            <a:r>
              <a:rPr lang="en-US" sz="1000" b="1" dirty="0"/>
              <a:t> </a:t>
            </a:r>
          </a:p>
          <a:p>
            <a:endParaRPr lang="en-US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8ABB6-03AE-40EA-9BE9-CECEB862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844824"/>
            <a:ext cx="828092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3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000000"/>
      </a:dk2>
      <a:lt2>
        <a:srgbClr val="224700"/>
      </a:lt2>
      <a:accent1>
        <a:srgbClr val="68A500"/>
      </a:accent1>
      <a:accent2>
        <a:srgbClr val="8CB400"/>
      </a:accent2>
      <a:accent3>
        <a:srgbClr val="FFFFFF"/>
      </a:accent3>
      <a:accent4>
        <a:srgbClr val="404040"/>
      </a:accent4>
      <a:accent5>
        <a:srgbClr val="B9CFAA"/>
      </a:accent5>
      <a:accent6>
        <a:srgbClr val="7EA300"/>
      </a:accent6>
      <a:hlink>
        <a:srgbClr val="C0C425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506314"/>
        </a:lt2>
        <a:accent1>
          <a:srgbClr val="C0D532"/>
        </a:accent1>
        <a:accent2>
          <a:srgbClr val="7F9D1E"/>
        </a:accent2>
        <a:accent3>
          <a:srgbClr val="FFFFFF"/>
        </a:accent3>
        <a:accent4>
          <a:srgbClr val="404040"/>
        </a:accent4>
        <a:accent5>
          <a:srgbClr val="DCE7AD"/>
        </a:accent5>
        <a:accent6>
          <a:srgbClr val="728E1A"/>
        </a:accent6>
        <a:hlink>
          <a:srgbClr val="A5A5A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506314"/>
        </a:lt2>
        <a:accent1>
          <a:srgbClr val="C0D532"/>
        </a:accent1>
        <a:accent2>
          <a:srgbClr val="7F9D1E"/>
        </a:accent2>
        <a:accent3>
          <a:srgbClr val="FFFFFF"/>
        </a:accent3>
        <a:accent4>
          <a:srgbClr val="404040"/>
        </a:accent4>
        <a:accent5>
          <a:srgbClr val="DCE7AD"/>
        </a:accent5>
        <a:accent6>
          <a:srgbClr val="728E1A"/>
        </a:accent6>
        <a:hlink>
          <a:srgbClr val="33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000000"/>
        </a:dk2>
        <a:lt2>
          <a:srgbClr val="506314"/>
        </a:lt2>
        <a:accent1>
          <a:srgbClr val="C0D532"/>
        </a:accent1>
        <a:accent2>
          <a:srgbClr val="7F9D1E"/>
        </a:accent2>
        <a:accent3>
          <a:srgbClr val="FFFFFF"/>
        </a:accent3>
        <a:accent4>
          <a:srgbClr val="404040"/>
        </a:accent4>
        <a:accent5>
          <a:srgbClr val="DCE7AD"/>
        </a:accent5>
        <a:accent6>
          <a:srgbClr val="728E1A"/>
        </a:accent6>
        <a:hlink>
          <a:srgbClr val="8CA82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812</Words>
  <Application>Microsoft Office PowerPoint</Application>
  <PresentationFormat>On-screen Show (4:3)</PresentationFormat>
  <Paragraphs>157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Tahoma</vt:lpstr>
      <vt:lpstr>template</vt:lpstr>
      <vt:lpstr>Analysis on Cricket(IPL) Dataset </vt:lpstr>
      <vt:lpstr>Introduction</vt:lpstr>
      <vt:lpstr>Dataset</vt:lpstr>
      <vt:lpstr>ERD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in SQL</vt:lpstr>
      <vt:lpstr>Function to find Year wise info</vt:lpstr>
      <vt:lpstr>Function to find Year wise info</vt:lpstr>
      <vt:lpstr>Function to find Match wise info</vt:lpstr>
      <vt:lpstr>Function to find Match wise info</vt:lpstr>
      <vt:lpstr>Analysis on Dataset</vt:lpstr>
      <vt:lpstr>Analysis on Dataset</vt:lpstr>
      <vt:lpstr>Analysis on Dataset</vt:lpstr>
      <vt:lpstr>Analysis on Dataset</vt:lpstr>
      <vt:lpstr>Analysis on Dataset</vt:lpstr>
      <vt:lpstr>Weather Data Preprocessing</vt:lpstr>
      <vt:lpstr>Weather Data Preprocessing</vt:lpstr>
      <vt:lpstr>Weather Data Preprocessing</vt:lpstr>
      <vt:lpstr>Data conversion to CSV and using it in power BI</vt:lpstr>
      <vt:lpstr>Analysis on Weather Dataset</vt:lpstr>
      <vt:lpstr>Analysis on Weather Dataset</vt:lpstr>
      <vt:lpstr>Analysis on Weather Dataset</vt:lpstr>
      <vt:lpstr>Analysis on Weather Dataset</vt:lpstr>
      <vt:lpstr>Thank You!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Kapare, Akshay Ankush</cp:lastModifiedBy>
  <cp:revision>113</cp:revision>
  <dcterms:created xsi:type="dcterms:W3CDTF">2006-06-13T13:03:30Z</dcterms:created>
  <dcterms:modified xsi:type="dcterms:W3CDTF">2020-12-13T18:38:54Z</dcterms:modified>
</cp:coreProperties>
</file>